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0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7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0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4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0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9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7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2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9E91-65D3-47FF-8FA8-2B45D6E436CA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C361-BA53-4AB5-BE8A-B73100889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Выбери зимнюю одежду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66" y="1674837"/>
            <a:ext cx="7365547" cy="5183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4" y="2565375"/>
            <a:ext cx="3402085" cy="3402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2" y="1753861"/>
            <a:ext cx="4762500" cy="4762500"/>
          </a:xfrm>
          <a:prstGeom prst="rect">
            <a:avLst/>
          </a:prstGeom>
        </p:spPr>
      </p:pic>
      <p:pic>
        <p:nvPicPr>
          <p:cNvPr id="3074" name="Picture 2" descr="https://ds05.infourok.ru/uploads/ex/0232/00010019-0e88bd20/hello_html_m750b30d4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8" y="2154818"/>
            <a:ext cx="4097627" cy="43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azdeti.ru/images/photos/f06a642b52d91adfa0168b737bd60db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41" y="4490303"/>
            <a:ext cx="1770248" cy="21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lipart-library.com/image_gallery/n15404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54" y="2756849"/>
            <a:ext cx="3126659" cy="34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iysolarpanelsv.com/images/living-things-clip-art-3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7" y="2429224"/>
            <a:ext cx="2996334" cy="31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900igr.net/data/predmety/Golovnye-ubory-1.files/0006-017-Panam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3" y="1674837"/>
            <a:ext cx="2751398" cy="15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34584 0.1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4362 0.143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35925 0.064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29401 -0.0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Выбери зимнюю одежду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средней группы  «Зима»</dc:title>
  <dc:creator>Владимир Патов</dc:creator>
  <cp:lastModifiedBy>Subzero</cp:lastModifiedBy>
  <cp:revision>23</cp:revision>
  <dcterms:created xsi:type="dcterms:W3CDTF">2019-02-10T11:00:21Z</dcterms:created>
  <dcterms:modified xsi:type="dcterms:W3CDTF">2024-04-13T08:32:34Z</dcterms:modified>
</cp:coreProperties>
</file>